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F921-2482-46C4-9C8B-48F3130E1BEA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DF021-A294-4C01-9AE1-58CAE8A7C6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1684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F921-2482-46C4-9C8B-48F3130E1BEA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DF021-A294-4C01-9AE1-58CAE8A7C6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7789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F921-2482-46C4-9C8B-48F3130E1BEA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DF021-A294-4C01-9AE1-58CAE8A7C6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8197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F921-2482-46C4-9C8B-48F3130E1BEA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DF021-A294-4C01-9AE1-58CAE8A7C6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1226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F921-2482-46C4-9C8B-48F3130E1BEA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DF021-A294-4C01-9AE1-58CAE8A7C6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5527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F921-2482-46C4-9C8B-48F3130E1BEA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DF021-A294-4C01-9AE1-58CAE8A7C6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2157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F921-2482-46C4-9C8B-48F3130E1BEA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DF021-A294-4C01-9AE1-58CAE8A7C6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6641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F921-2482-46C4-9C8B-48F3130E1BEA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DF021-A294-4C01-9AE1-58CAE8A7C6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521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F921-2482-46C4-9C8B-48F3130E1BEA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DF021-A294-4C01-9AE1-58CAE8A7C6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8919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F921-2482-46C4-9C8B-48F3130E1BEA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DF021-A294-4C01-9AE1-58CAE8A7C6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9697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F921-2482-46C4-9C8B-48F3130E1BEA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DF021-A294-4C01-9AE1-58CAE8A7C6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4958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FF921-2482-46C4-9C8B-48F3130E1BEA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BDF021-A294-4C01-9AE1-58CAE8A7C6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1396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2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" y="20320"/>
            <a:ext cx="12192000" cy="68580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02553" y="2650145"/>
            <a:ext cx="10186893" cy="526209"/>
          </a:xfrm>
        </p:spPr>
        <p:txBody>
          <a:bodyPr>
            <a:noAutofit/>
          </a:bodyPr>
          <a:lstStyle/>
          <a:p>
            <a:r>
              <a:rPr lang="en-IN" sz="4000" b="1" dirty="0" smtClean="0"/>
              <a:t>Title</a:t>
            </a:r>
            <a:r>
              <a:rPr lang="en-IN" sz="4000" dirty="0" smtClean="0"/>
              <a:t>: </a:t>
            </a:r>
            <a:r>
              <a:rPr lang="en-US" sz="4000" dirty="0" smtClean="0"/>
              <a:t>Sales Pro Software Business Growth Analysis</a:t>
            </a:r>
            <a:endParaRPr lang="en-IN" sz="4000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524000" y="753035"/>
            <a:ext cx="9144000" cy="928128"/>
          </a:xfrm>
        </p:spPr>
        <p:txBody>
          <a:bodyPr>
            <a:noAutofit/>
          </a:bodyPr>
          <a:lstStyle/>
          <a:p>
            <a:r>
              <a:rPr lang="en-IN" sz="8000" b="1" dirty="0" smtClean="0"/>
              <a:t>Project Overview</a:t>
            </a:r>
            <a:endParaRPr lang="en-IN" sz="8000" b="1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659665" y="4251381"/>
            <a:ext cx="9144000" cy="11537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/>
              <a:t>Overview</a:t>
            </a:r>
            <a:r>
              <a:rPr lang="en-US" dirty="0" smtClean="0"/>
              <a:t>: This Power BI project provides insights into total revenue, units sold, customer segmentation, and regional performance to help drive business decisions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57975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666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7200" b="1" dirty="0" smtClean="0"/>
              <a:t>Sales Channel Analysis</a:t>
            </a:r>
            <a:endParaRPr lang="en-IN" sz="7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266763"/>
            <a:ext cx="10515600" cy="1280646"/>
          </a:xfrm>
        </p:spPr>
        <p:txBody>
          <a:bodyPr/>
          <a:lstStyle/>
          <a:p>
            <a:r>
              <a:rPr lang="en-US" b="1" dirty="0" smtClean="0"/>
              <a:t>Example</a:t>
            </a:r>
            <a:r>
              <a:rPr lang="en-US" dirty="0" smtClean="0"/>
              <a:t>: </a:t>
            </a:r>
          </a:p>
          <a:p>
            <a:r>
              <a:rPr lang="en-US" dirty="0" smtClean="0"/>
              <a:t>Revenue generated via the </a:t>
            </a:r>
            <a:r>
              <a:rPr lang="en-US" b="1" dirty="0" smtClean="0"/>
              <a:t>Online Sales Channel</a:t>
            </a:r>
            <a:endParaRPr lang="en-US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4123485"/>
            <a:ext cx="10515600" cy="845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/>
              <a:t>Purpose</a:t>
            </a:r>
            <a:r>
              <a:rPr lang="en-US" dirty="0" smtClean="0"/>
              <a:t>: Assess channel performance to optimize sales strategy.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671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222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6600" b="1" dirty="0" smtClean="0"/>
              <a:t>Quarterly Revenue by Region</a:t>
            </a:r>
            <a:endParaRPr lang="en-IN" sz="6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45238"/>
            <a:ext cx="10515600" cy="212781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Example Data</a:t>
            </a:r>
            <a:r>
              <a:rPr lang="en-US" dirty="0" smtClean="0"/>
              <a:t>:</a:t>
            </a:r>
          </a:p>
          <a:p>
            <a:r>
              <a:rPr lang="en-US" dirty="0" smtClean="0"/>
              <a:t>Breakdown of quarterly revenue across Asia, Australia, Europe, North America</a:t>
            </a:r>
          </a:p>
          <a:p>
            <a:r>
              <a:rPr lang="en-US" b="1" dirty="0" smtClean="0"/>
              <a:t>100%</a:t>
            </a:r>
            <a:r>
              <a:rPr lang="en-US" dirty="0" smtClean="0"/>
              <a:t> revenue contribution from all regions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4551118"/>
            <a:ext cx="10515600" cy="8731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smtClean="0"/>
              <a:t>Purpose</a:t>
            </a:r>
            <a:r>
              <a:rPr lang="en-US" dirty="0" smtClean="0"/>
              <a:t>: Analyze region-specific performance for future planning.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328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06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7200" b="1" dirty="0" smtClean="0"/>
              <a:t>Data Model Overview</a:t>
            </a:r>
            <a:endParaRPr lang="en-IN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13634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Tables Involved</a:t>
            </a:r>
            <a:r>
              <a:rPr lang="en-US" dirty="0" smtClean="0"/>
              <a:t>:</a:t>
            </a:r>
          </a:p>
          <a:p>
            <a:r>
              <a:rPr lang="en-US" dirty="0" smtClean="0"/>
              <a:t>Sales Data</a:t>
            </a:r>
          </a:p>
          <a:p>
            <a:r>
              <a:rPr lang="en-US" dirty="0" smtClean="0"/>
              <a:t>Customer Data (Enterprise &amp; Small Business)</a:t>
            </a:r>
          </a:p>
          <a:p>
            <a:r>
              <a:rPr lang="en-US" dirty="0" smtClean="0"/>
              <a:t>Region Data (Asia, Australia, etc.)</a:t>
            </a:r>
          </a:p>
          <a:p>
            <a:r>
              <a:rPr lang="en-US" dirty="0" smtClean="0"/>
              <a:t>CSAT Data</a:t>
            </a:r>
          </a:p>
          <a:p>
            <a:r>
              <a:rPr lang="en-US" dirty="0" smtClean="0"/>
              <a:t>Sales Channel Data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4961965"/>
            <a:ext cx="10515600" cy="7256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smtClean="0"/>
              <a:t>Purpose</a:t>
            </a:r>
            <a:r>
              <a:rPr lang="en-US" dirty="0" smtClean="0"/>
              <a:t>: Provide the structure of how data is organized and analyzed.</a:t>
            </a:r>
          </a:p>
        </p:txBody>
      </p:sp>
    </p:spTree>
    <p:extLst>
      <p:ext uri="{BB962C8B-B14F-4D97-AF65-F5344CB8AC3E}">
        <p14:creationId xmlns:p14="http://schemas.microsoft.com/office/powerpoint/2010/main" val="1948399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481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7200" b="1" dirty="0" smtClean="0"/>
              <a:t>Visualizations in Power BI</a:t>
            </a:r>
            <a:endParaRPr lang="en-IN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81799"/>
          </a:xfrm>
        </p:spPr>
        <p:txBody>
          <a:bodyPr numCol="1"/>
          <a:lstStyle/>
          <a:p>
            <a:r>
              <a:rPr lang="en-US" b="1" dirty="0" smtClean="0"/>
              <a:t>Types of Visuals</a:t>
            </a:r>
            <a:r>
              <a:rPr lang="en-US" dirty="0" smtClean="0"/>
              <a:t>:</a:t>
            </a:r>
          </a:p>
          <a:p>
            <a:r>
              <a:rPr lang="en-US" dirty="0" smtClean="0"/>
              <a:t>Bar/Column Charts</a:t>
            </a:r>
          </a:p>
          <a:p>
            <a:r>
              <a:rPr lang="en-US" dirty="0" smtClean="0"/>
              <a:t>Line Charts</a:t>
            </a:r>
          </a:p>
          <a:p>
            <a:r>
              <a:rPr lang="en-US" dirty="0" smtClean="0"/>
              <a:t>Pie Charts</a:t>
            </a:r>
          </a:p>
          <a:p>
            <a:r>
              <a:rPr lang="en-US" dirty="0" smtClean="0"/>
              <a:t>Tables</a:t>
            </a:r>
          </a:p>
          <a:p>
            <a:r>
              <a:rPr lang="en-US" dirty="0" smtClean="0"/>
              <a:t>KPI Indicators</a:t>
            </a:r>
          </a:p>
          <a:p>
            <a:r>
              <a:rPr lang="en-US" dirty="0" smtClean="0"/>
              <a:t>Slicers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716280" y="5607424"/>
            <a:ext cx="10515600" cy="9592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/>
              <a:t>Purpose</a:t>
            </a:r>
            <a:r>
              <a:rPr lang="en-US" dirty="0" smtClean="0"/>
              <a:t>: Show data through interactive visuals for insights.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7024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44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7200" b="1" dirty="0" smtClean="0"/>
              <a:t>Business Insights</a:t>
            </a:r>
            <a:endParaRPr lang="en-IN" sz="7200" b="1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sz="half" idx="1"/>
          </p:nvPr>
        </p:nvSpPr>
        <p:spPr bwMode="auto">
          <a:xfrm>
            <a:off x="838200" y="1690688"/>
            <a:ext cx="6836359" cy="3877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Revenue &amp; Sales Trends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Identify growth areas and optimize strategies.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Regional Performance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Focus on regions with lower sales.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Customer Segmentation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Focus marketing efforts on high-value segments.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7822477" y="1690688"/>
            <a:ext cx="5181600" cy="4351338"/>
          </a:xfrm>
        </p:spPr>
        <p:txBody>
          <a:bodyPr>
            <a:normAutofit/>
          </a:bodyPr>
          <a:lstStyle/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Discount Analysis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Understand the effect of 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promotions.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CSAT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400" dirty="0" smtClean="0">
                <a:latin typeface="Arial" panose="020B0604020202020204" pitchFamily="34" charset="0"/>
              </a:rPr>
              <a:t> 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Correlate satisfaction with performance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6610371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778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6759" y="278430"/>
            <a:ext cx="10515600" cy="1325563"/>
          </a:xfrm>
        </p:spPr>
        <p:txBody>
          <a:bodyPr>
            <a:normAutofit/>
          </a:bodyPr>
          <a:lstStyle/>
          <a:p>
            <a:r>
              <a:rPr lang="en-IN" sz="7200" b="1" dirty="0" smtClean="0"/>
              <a:t>Conclusion</a:t>
            </a:r>
            <a:endParaRPr lang="en-IN" sz="72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759" y="3325179"/>
            <a:ext cx="10174941" cy="20471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Key Recommendations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Target underperforming regions</a:t>
            </a:r>
          </a:p>
          <a:p>
            <a:pPr lvl="1"/>
            <a:r>
              <a:rPr lang="en-US" dirty="0" smtClean="0"/>
              <a:t>Evaluate discount effectiveness</a:t>
            </a:r>
          </a:p>
          <a:p>
            <a:pPr lvl="1"/>
            <a:r>
              <a:rPr lang="en-US" dirty="0" smtClean="0"/>
              <a:t>Monitor CSAT trends for improvement</a:t>
            </a:r>
            <a:endParaRPr lang="en-US" dirty="0"/>
          </a:p>
        </p:txBody>
      </p:sp>
      <p:sp>
        <p:nvSpPr>
          <p:cNvPr id="5" name="Content Placeholder 3"/>
          <p:cNvSpPr>
            <a:spLocks noGrp="1"/>
          </p:cNvSpPr>
          <p:nvPr>
            <p:ph sz="half" idx="2"/>
          </p:nvPr>
        </p:nvSpPr>
        <p:spPr>
          <a:xfrm>
            <a:off x="828040" y="1719863"/>
            <a:ext cx="10174941" cy="105204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Summary</a:t>
            </a:r>
            <a:r>
              <a:rPr lang="en-US" dirty="0" smtClean="0"/>
              <a:t>:</a:t>
            </a:r>
          </a:p>
          <a:p>
            <a:r>
              <a:rPr lang="en-US" dirty="0" smtClean="0"/>
              <a:t>The Power BI dashboard provides real-time insights into business                performance, enabling data-driven decisions.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45426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40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40" y="142240"/>
            <a:ext cx="7752080" cy="5140960"/>
          </a:xfrm>
        </p:spPr>
      </p:pic>
      <p:sp>
        <p:nvSpPr>
          <p:cNvPr id="8" name="TextBox 7"/>
          <p:cNvSpPr txBox="1"/>
          <p:nvPr/>
        </p:nvSpPr>
        <p:spPr>
          <a:xfrm>
            <a:off x="345440" y="5882640"/>
            <a:ext cx="5516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/>
              <a:t>Project dashboard And Screenshots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34759953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" t="-136" r="83" b="161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roject sr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" y="182880"/>
            <a:ext cx="9093200" cy="4775199"/>
          </a:xfrm>
        </p:spPr>
      </p:pic>
      <p:sp>
        <p:nvSpPr>
          <p:cNvPr id="6" name="TextBox 5"/>
          <p:cNvSpPr txBox="1"/>
          <p:nvPr/>
        </p:nvSpPr>
        <p:spPr>
          <a:xfrm>
            <a:off x="523240" y="5666452"/>
            <a:ext cx="4373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 smtClean="0"/>
              <a:t>Project Dashboard Video </a:t>
            </a:r>
            <a:endParaRPr lang="en-IN" sz="3200" b="1" dirty="0"/>
          </a:p>
        </p:txBody>
      </p:sp>
    </p:spTree>
    <p:extLst>
      <p:ext uri="{BB962C8B-B14F-4D97-AF65-F5344CB8AC3E}">
        <p14:creationId xmlns:p14="http://schemas.microsoft.com/office/powerpoint/2010/main" val="3019755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080"/>
            <a:ext cx="12192000" cy="68580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91279" y="4167141"/>
            <a:ext cx="4409441" cy="6620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Projected By – Dipak Gaikwad</a:t>
            </a:r>
            <a:endParaRPr lang="en-IN" sz="24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44070" y="2634138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IN" sz="9600" dirty="0" smtClean="0"/>
              <a:t>Thank You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490028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" t="-245" r="-667" b="12256"/>
          <a:stretch/>
        </p:blipFill>
        <p:spPr>
          <a:xfrm>
            <a:off x="-10160" y="-20320"/>
            <a:ext cx="12283440" cy="729488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8000" b="1" dirty="0"/>
              <a:t>Key Metrics and Dimensions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838200" y="2011501"/>
            <a:ext cx="4235823" cy="3171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fontAlgn="base">
              <a:spcAft>
                <a:spcPct val="0"/>
              </a:spcAft>
              <a:buNone/>
            </a:pPr>
            <a:r>
              <a:rPr lang="en-US" sz="3600" b="1" dirty="0"/>
              <a:t>Metrics Covered:</a:t>
            </a:r>
          </a:p>
          <a:p>
            <a:pPr fontAlgn="base">
              <a:spcAft>
                <a:spcPct val="0"/>
              </a:spcAft>
            </a:pPr>
            <a:r>
              <a:rPr lang="en-US" sz="2400" dirty="0"/>
              <a:t>Total Revenue</a:t>
            </a:r>
          </a:p>
          <a:p>
            <a:pPr fontAlgn="base">
              <a:spcAft>
                <a:spcPct val="0"/>
              </a:spcAft>
            </a:pPr>
            <a:r>
              <a:rPr lang="en-US" sz="2400" dirty="0"/>
              <a:t>Total Units Sold</a:t>
            </a:r>
          </a:p>
          <a:p>
            <a:pPr fontAlgn="base">
              <a:spcAft>
                <a:spcPct val="0"/>
              </a:spcAft>
            </a:pPr>
            <a:r>
              <a:rPr lang="en-US" sz="2400" dirty="0"/>
              <a:t>Average Revenue</a:t>
            </a:r>
          </a:p>
          <a:p>
            <a:pPr fontAlgn="base">
              <a:spcAft>
                <a:spcPct val="0"/>
              </a:spcAft>
            </a:pPr>
            <a:r>
              <a:rPr lang="en-US" sz="2400" dirty="0"/>
              <a:t>Discounted Sales</a:t>
            </a:r>
          </a:p>
          <a:p>
            <a:pPr fontAlgn="base">
              <a:spcAft>
                <a:spcPct val="0"/>
              </a:spcAft>
            </a:pPr>
            <a:r>
              <a:rPr lang="en-US" sz="2400" dirty="0"/>
              <a:t>CSAT (Customer Satisfaction)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1"/>
          <p:cNvSpPr txBox="1">
            <a:spLocks noChangeArrowheads="1"/>
          </p:cNvSpPr>
          <p:nvPr/>
        </p:nvSpPr>
        <p:spPr bwMode="auto">
          <a:xfrm>
            <a:off x="5665694" y="2011501"/>
            <a:ext cx="4235823" cy="21770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Aft>
                <a:spcPct val="0"/>
              </a:spcAft>
            </a:pPr>
            <a:r>
              <a:rPr lang="en-US" sz="3600" b="1" dirty="0"/>
              <a:t>Dimensions</a:t>
            </a:r>
            <a:r>
              <a:rPr lang="en-US" sz="3600" b="1" dirty="0" smtClean="0"/>
              <a:t>:</a:t>
            </a:r>
          </a:p>
          <a:p>
            <a:pPr fontAlgn="base">
              <a:spcAft>
                <a:spcPct val="0"/>
              </a:spcAft>
            </a:pPr>
            <a:r>
              <a:rPr lang="en-US" sz="2400" dirty="0" smtClean="0"/>
              <a:t>Customer </a:t>
            </a:r>
            <a:r>
              <a:rPr lang="en-US" sz="2400" dirty="0"/>
              <a:t>Segments: Enterprise &amp; Small Business</a:t>
            </a:r>
          </a:p>
          <a:p>
            <a:pPr fontAlgn="base">
              <a:spcAft>
                <a:spcPct val="0"/>
              </a:spcAft>
            </a:pPr>
            <a:r>
              <a:rPr lang="en-US" sz="2400" dirty="0"/>
              <a:t>Regions: Asia, Australia, Europe, North America</a:t>
            </a:r>
          </a:p>
        </p:txBody>
      </p:sp>
    </p:spTree>
    <p:extLst>
      <p:ext uri="{BB962C8B-B14F-4D97-AF65-F5344CB8AC3E}">
        <p14:creationId xmlns:p14="http://schemas.microsoft.com/office/powerpoint/2010/main" val="4087769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3" b="16846"/>
          <a:stretch/>
        </p:blipFill>
        <p:spPr>
          <a:xfrm>
            <a:off x="-20320" y="-15300"/>
            <a:ext cx="12232640" cy="708666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7200" b="1" dirty="0" smtClean="0"/>
              <a:t>Total Revenue &amp; Units Sold</a:t>
            </a:r>
            <a:endParaRPr lang="en-IN" sz="7200" b="1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838200" y="1690688"/>
            <a:ext cx="5067477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sz="3600" b="1" dirty="0" smtClean="0"/>
              <a:t>Example Data: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400" dirty="0" smtClean="0"/>
              <a:t>Total Revenue: 54.40M (North Region)</a:t>
            </a:r>
          </a:p>
          <a:p>
            <a:pPr marL="0" marR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400" dirty="0" smtClean="0"/>
              <a:t>Total Units Sold: 51K (North </a:t>
            </a:r>
            <a:r>
              <a:rPr kumimoji="0" lang="en-US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Region)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1"/>
          <p:cNvSpPr txBox="1">
            <a:spLocks noChangeArrowheads="1"/>
          </p:cNvSpPr>
          <p:nvPr/>
        </p:nvSpPr>
        <p:spPr bwMode="auto">
          <a:xfrm>
            <a:off x="838200" y="3477916"/>
            <a:ext cx="6098914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3600" b="1" dirty="0" smtClean="0"/>
              <a:t>Purpose</a:t>
            </a:r>
            <a:r>
              <a:rPr lang="en-US" sz="2400" b="1" dirty="0" smtClean="0"/>
              <a:t>: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b="1" dirty="0" smtClean="0"/>
              <a:t>Track overall sales performance </a:t>
            </a:r>
            <a:r>
              <a:rPr lang="en-US" sz="2400" dirty="0" smtClean="0"/>
              <a:t>and unit sales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400" dirty="0" smtClean="0"/>
              <a:t> across regions</a:t>
            </a:r>
            <a:r>
              <a:rPr lang="en-US" sz="3600" dirty="0" smtClean="0"/>
              <a:t>.</a:t>
            </a:r>
            <a:endParaRPr lang="en-US" sz="2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06693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250" b="16185"/>
          <a:stretch/>
        </p:blipFill>
        <p:spPr>
          <a:xfrm>
            <a:off x="0" y="0"/>
            <a:ext cx="12273280" cy="745744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904253"/>
          </a:xfrm>
        </p:spPr>
        <p:txBody>
          <a:bodyPr>
            <a:noAutofit/>
          </a:bodyPr>
          <a:lstStyle/>
          <a:p>
            <a:pPr algn="ctr"/>
            <a:r>
              <a:rPr lang="en-IN" sz="5800" b="1" dirty="0" smtClean="0"/>
              <a:t>Average Revenue &amp; Discounted Sales</a:t>
            </a:r>
            <a:endParaRPr lang="en-IN" sz="5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31125"/>
            <a:ext cx="10515600" cy="186009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Example Data</a:t>
            </a:r>
            <a:r>
              <a:rPr lang="en-US" dirty="0" smtClean="0"/>
              <a:t>:</a:t>
            </a:r>
          </a:p>
          <a:p>
            <a:r>
              <a:rPr lang="en-US" b="1" dirty="0" smtClean="0"/>
              <a:t>Average Revenue</a:t>
            </a:r>
            <a:r>
              <a:rPr lang="en-US" dirty="0" smtClean="0"/>
              <a:t>: 54.40K (All Region)</a:t>
            </a:r>
          </a:p>
          <a:p>
            <a:r>
              <a:rPr lang="en-US" b="1" dirty="0" smtClean="0"/>
              <a:t>Discounted Sales</a:t>
            </a:r>
            <a:r>
              <a:rPr lang="en-US" dirty="0" smtClean="0"/>
              <a:t>: 12.47M (All Region</a:t>
            </a:r>
            <a:r>
              <a:rPr lang="en-US" dirty="0" smtClean="0"/>
              <a:t>)</a:t>
            </a:r>
          </a:p>
          <a:p>
            <a:r>
              <a:rPr lang="en-US" b="1" dirty="0" smtClean="0"/>
              <a:t>Total Revenue </a:t>
            </a:r>
            <a:r>
              <a:rPr lang="en-US" dirty="0" smtClean="0"/>
              <a:t>: 54.40M (All Region)</a:t>
            </a:r>
          </a:p>
          <a:p>
            <a:r>
              <a:rPr lang="en-US" b="1" dirty="0" smtClean="0"/>
              <a:t>Total Unit Sold </a:t>
            </a:r>
            <a:r>
              <a:rPr lang="en-US" dirty="0" smtClean="0"/>
              <a:t>: 51k (All Region) 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4222843"/>
            <a:ext cx="10515600" cy="1720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smtClean="0"/>
              <a:t>Purpose</a:t>
            </a:r>
            <a:r>
              <a:rPr lang="en-US" dirty="0" smtClean="0"/>
              <a:t>: </a:t>
            </a:r>
          </a:p>
          <a:p>
            <a:pPr marL="0" indent="0">
              <a:buNone/>
            </a:pPr>
            <a:r>
              <a:rPr lang="en-US" dirty="0" smtClean="0"/>
              <a:t>Understand revenue per sale and the impact of discounts on total sales.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321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1" b="1407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7200" b="1" dirty="0" smtClean="0"/>
              <a:t>Customer Segmentation</a:t>
            </a:r>
            <a:endParaRPr lang="en-IN" sz="7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53247"/>
            <a:ext cx="10515600" cy="259892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b="1" dirty="0" smtClean="0"/>
              <a:t>Segmentation Breakdown</a:t>
            </a:r>
            <a:r>
              <a:rPr lang="en-US" sz="2400" dirty="0" smtClean="0"/>
              <a:t>:</a:t>
            </a:r>
          </a:p>
          <a:p>
            <a:pPr>
              <a:lnSpc>
                <a:spcPct val="100000"/>
              </a:lnSpc>
            </a:pPr>
            <a:r>
              <a:rPr lang="en-US" sz="2400" dirty="0" smtClean="0"/>
              <a:t>Enterprise vs. Small Business customers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400" b="1" dirty="0" smtClean="0"/>
              <a:t>Example</a:t>
            </a:r>
            <a:r>
              <a:rPr lang="en-US" sz="2400" dirty="0" smtClean="0"/>
              <a:t>: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400" dirty="0" smtClean="0"/>
              <a:t>Enterprise 27K units, Small Business 15M revenue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3964492"/>
            <a:ext cx="10515600" cy="1693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b="1" dirty="0" smtClean="0"/>
              <a:t>Purpose</a:t>
            </a:r>
            <a:r>
              <a:rPr lang="en-US" dirty="0" smtClean="0"/>
              <a:t>: 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Tailor strategies based on customer segment performance.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787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44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7200" b="1" dirty="0" smtClean="0"/>
              <a:t>Region Analysis</a:t>
            </a:r>
            <a:endParaRPr lang="en-IN" sz="7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356784"/>
            <a:ext cx="10515600" cy="1308847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Regions Covered</a:t>
            </a:r>
            <a:r>
              <a:rPr lang="en-US" dirty="0" smtClean="0"/>
              <a:t>:</a:t>
            </a:r>
          </a:p>
          <a:p>
            <a:r>
              <a:rPr lang="en-US" dirty="0" smtClean="0"/>
              <a:t>Asia, Australia, Europe, North America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3945647"/>
            <a:ext cx="10515600" cy="1531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smtClean="0"/>
              <a:t>Example Data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 smtClean="0"/>
              <a:t> Revenue by region and regional contribution (e.g., 100% revenue for Q2)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871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6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7200" b="1" dirty="0" smtClean="0"/>
              <a:t>CSAT (Customer Satisfaction)</a:t>
            </a:r>
            <a:endParaRPr lang="en-IN" sz="7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48354"/>
            <a:ext cx="10515600" cy="130754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Example Data</a:t>
            </a:r>
            <a:r>
              <a:rPr lang="en-US" dirty="0" smtClean="0"/>
              <a:t>:</a:t>
            </a:r>
          </a:p>
          <a:p>
            <a:r>
              <a:rPr lang="en-US" b="1" dirty="0" smtClean="0"/>
              <a:t>CSAT Scores</a:t>
            </a:r>
            <a:r>
              <a:rPr lang="en-US" dirty="0" smtClean="0"/>
              <a:t>: 0.00 in one month, 4.01 in Overall months out of 5.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3913560"/>
            <a:ext cx="10515600" cy="130754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smtClean="0"/>
              <a:t>Purpose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 smtClean="0"/>
              <a:t> Correlate customer satisfaction with revenue and identify areas for improvement.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051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85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7200" b="1" dirty="0" smtClean="0"/>
              <a:t>Monthly Sales Data</a:t>
            </a:r>
            <a:endParaRPr lang="en-IN" sz="7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4461248"/>
            <a:ext cx="10515600" cy="1011705"/>
          </a:xfrm>
        </p:spPr>
        <p:txBody>
          <a:bodyPr/>
          <a:lstStyle/>
          <a:p>
            <a:r>
              <a:rPr lang="en-US" b="1" dirty="0" smtClean="0"/>
              <a:t>Purpose</a:t>
            </a:r>
            <a:r>
              <a:rPr lang="en-US" dirty="0" smtClean="0"/>
              <a:t>:</a:t>
            </a:r>
          </a:p>
          <a:p>
            <a:r>
              <a:rPr lang="en-US" dirty="0" smtClean="0"/>
              <a:t> Evaluate sales trends and unit sales across time.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90600" y="2220492"/>
            <a:ext cx="10515600" cy="17109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 smtClean="0"/>
              <a:t>Example</a:t>
            </a:r>
            <a:r>
              <a:rPr lang="en-US" dirty="0" smtClean="0"/>
              <a:t>:</a:t>
            </a:r>
          </a:p>
          <a:p>
            <a:r>
              <a:rPr lang="en-US" dirty="0" smtClean="0"/>
              <a:t>February: 24K Revenue (47.14% increase from previous period)</a:t>
            </a:r>
          </a:p>
          <a:p>
            <a:r>
              <a:rPr lang="en-US" dirty="0" smtClean="0"/>
              <a:t>Units Sold Based on Customer Segment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893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41"/>
          <a:stretch/>
        </p:blipFill>
        <p:spPr>
          <a:xfrm>
            <a:off x="0" y="0"/>
            <a:ext cx="12192000" cy="692912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7200" b="1" dirty="0" smtClean="0"/>
              <a:t>Revenue by Day</a:t>
            </a:r>
            <a:endParaRPr lang="en-IN" sz="7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35140"/>
            <a:ext cx="10515600" cy="1926104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Example Data</a:t>
            </a:r>
            <a:r>
              <a:rPr lang="en-US" dirty="0" smtClean="0"/>
              <a:t>:</a:t>
            </a:r>
          </a:p>
          <a:p>
            <a:r>
              <a:rPr lang="en-US" b="1" dirty="0" smtClean="0"/>
              <a:t>Revenue Generated by Day</a:t>
            </a:r>
            <a:r>
              <a:rPr lang="en-US" dirty="0" smtClean="0"/>
              <a:t>: 24K</a:t>
            </a:r>
          </a:p>
          <a:p>
            <a:r>
              <a:rPr lang="en-US" b="1" dirty="0" smtClean="0"/>
              <a:t>Change</a:t>
            </a:r>
            <a:r>
              <a:rPr lang="en-US" dirty="0" smtClean="0"/>
              <a:t>: 47.14% increase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4061244"/>
            <a:ext cx="10515600" cy="1263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/>
              <a:t>Purpose</a:t>
            </a:r>
            <a:r>
              <a:rPr lang="en-US" dirty="0" smtClean="0"/>
              <a:t>: </a:t>
            </a:r>
          </a:p>
          <a:p>
            <a:r>
              <a:rPr lang="en-US" dirty="0" smtClean="0"/>
              <a:t>Monitor daily sales fluctuations and trends.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6842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</TotalTime>
  <Words>559</Words>
  <Application>Microsoft Office PowerPoint</Application>
  <PresentationFormat>Widescreen</PresentationFormat>
  <Paragraphs>107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Project Overview</vt:lpstr>
      <vt:lpstr>Key Metrics and Dimensions</vt:lpstr>
      <vt:lpstr>Total Revenue &amp; Units Sold</vt:lpstr>
      <vt:lpstr>Average Revenue &amp; Discounted Sales</vt:lpstr>
      <vt:lpstr>Customer Segmentation</vt:lpstr>
      <vt:lpstr>Region Analysis</vt:lpstr>
      <vt:lpstr>CSAT (Customer Satisfaction)</vt:lpstr>
      <vt:lpstr>Monthly Sales Data</vt:lpstr>
      <vt:lpstr>Revenue by Day</vt:lpstr>
      <vt:lpstr>Sales Channel Analysis</vt:lpstr>
      <vt:lpstr>Quarterly Revenue by Region</vt:lpstr>
      <vt:lpstr>Data Model Overview</vt:lpstr>
      <vt:lpstr>Visualizations in Power BI</vt:lpstr>
      <vt:lpstr>Business Insights</vt:lpstr>
      <vt:lpstr>Conclusion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Overview</dc:title>
  <dc:creator>dipak gaikwad</dc:creator>
  <cp:lastModifiedBy>dipak gaikwad</cp:lastModifiedBy>
  <cp:revision>19</cp:revision>
  <dcterms:created xsi:type="dcterms:W3CDTF">2024-12-06T08:54:30Z</dcterms:created>
  <dcterms:modified xsi:type="dcterms:W3CDTF">2024-12-09T09:08:15Z</dcterms:modified>
</cp:coreProperties>
</file>

<file path=docProps/thumbnail.jpeg>
</file>